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embeddedFontLst>
    <p:embeddedFont>
      <p:font typeface="DM Sans" pitchFamily="2" charset="0"/>
      <p:regular r:id="rId6"/>
      <p:bold r:id="rId7"/>
      <p:italic r:id="rId8"/>
      <p:boldItalic r:id="rId9"/>
    </p:embeddedFont>
    <p:embeddedFont>
      <p:font typeface="DM Sans Black" pitchFamily="2" charset="0"/>
      <p:bold r:id="rId10"/>
      <p:boldItalic r:id="rId11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7021"/>
    <a:srgbClr val="00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>
                <a:solidFill>
                  <a:srgbClr val="006633"/>
                </a:solidFill>
                <a:latin typeface="DM Sans Black" pitchFamily="2" charset="0"/>
              </a:rPr>
              <a:t>TÍTULO DO GRÁFICO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20-456C-8EA8-1DA38B51FF30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20-456C-8EA8-1DA38B51FF30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Planilha1!$A$2:$A$5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Planilha1!$D$2:$D$5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20-456C-8EA8-1DA38B51FF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667551"/>
        <c:axId val="30667967"/>
      </c:barChart>
      <c:catAx>
        <c:axId val="3066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67967"/>
        <c:crosses val="autoZero"/>
        <c:auto val="1"/>
        <c:lblAlgn val="ctr"/>
        <c:lblOffset val="100"/>
        <c:noMultiLvlLbl val="0"/>
      </c:catAx>
      <c:valAx>
        <c:axId val="30667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6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116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63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202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5798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89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114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695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215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764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789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76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92BA8-3506-41C1-BE9F-2D8EA0803F32}" type="datetimeFigureOut">
              <a:rPr lang="pt-BR" smtClean="0"/>
              <a:t>09/07/2026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466C4-187B-449D-AB93-8065D70297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932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5" y="7910"/>
            <a:ext cx="4959590" cy="521934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925" y="1306764"/>
            <a:ext cx="2996151" cy="262163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3"/>
          <a:stretch/>
        </p:blipFill>
        <p:spPr>
          <a:xfrm>
            <a:off x="0" y="5211348"/>
            <a:ext cx="12192000" cy="18612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2" y="5365671"/>
            <a:ext cx="12199952" cy="151312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532839" y="5829844"/>
            <a:ext cx="51331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DM Sans Black" pitchFamily="2" charset="0"/>
              </a:rPr>
              <a:t>TÍTULO DO DOCUMENTO</a:t>
            </a:r>
          </a:p>
        </p:txBody>
      </p:sp>
    </p:spTree>
    <p:extLst>
      <p:ext uri="{BB962C8B-B14F-4D97-AF65-F5344CB8AC3E}">
        <p14:creationId xmlns:p14="http://schemas.microsoft.com/office/powerpoint/2010/main" val="4234747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t="2938" r="2769" b="1725"/>
          <a:stretch/>
        </p:blipFill>
        <p:spPr>
          <a:xfrm rot="5400000">
            <a:off x="-1050324" y="1080626"/>
            <a:ext cx="6831673" cy="473102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840" y="6011187"/>
            <a:ext cx="591184" cy="51728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3"/>
          <a:stretch/>
        </p:blipFill>
        <p:spPr>
          <a:xfrm>
            <a:off x="0" y="0"/>
            <a:ext cx="12192000" cy="10981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/>
        </p:blipFill>
        <p:spPr>
          <a:xfrm>
            <a:off x="492981" y="973472"/>
            <a:ext cx="6852507" cy="4680000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7987207" y="973472"/>
            <a:ext cx="3530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rgbClr val="006633"/>
                </a:solidFill>
                <a:latin typeface="DM Sans Black" pitchFamily="2" charset="0"/>
              </a:rPr>
              <a:t>TÍTULO DA PÁGINA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987206" y="1839291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latin typeface="DM Sans" pitchFamily="2" charset="0"/>
              </a:rPr>
              <a:t>Lorem</a:t>
            </a:r>
            <a:r>
              <a:rPr lang="pt-BR" sz="1600" dirty="0">
                <a:latin typeface="DM Sans" pitchFamily="2" charset="0"/>
              </a:rPr>
              <a:t> ipsum </a:t>
            </a:r>
            <a:r>
              <a:rPr lang="pt-BR" sz="1600" dirty="0" err="1">
                <a:latin typeface="DM Sans" pitchFamily="2" charset="0"/>
              </a:rPr>
              <a:t>dolor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consectetur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adipiscing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elit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Integer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interdum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lobortis</a:t>
            </a:r>
            <a:r>
              <a:rPr lang="pt-BR" sz="1600" dirty="0">
                <a:latin typeface="DM Sans" pitchFamily="2" charset="0"/>
              </a:rPr>
              <a:t> porta. </a:t>
            </a:r>
            <a:r>
              <a:rPr lang="pt-BR" sz="1600" dirty="0" err="1">
                <a:latin typeface="DM Sans" pitchFamily="2" charset="0"/>
              </a:rPr>
              <a:t>Donec</a:t>
            </a:r>
            <a:r>
              <a:rPr lang="pt-BR" sz="1600" dirty="0">
                <a:latin typeface="DM Sans" pitchFamily="2" charset="0"/>
              </a:rPr>
              <a:t> id </a:t>
            </a:r>
            <a:r>
              <a:rPr lang="pt-BR" sz="1600" dirty="0" err="1">
                <a:latin typeface="DM Sans" pitchFamily="2" charset="0"/>
              </a:rPr>
              <a:t>turpis</a:t>
            </a:r>
            <a:r>
              <a:rPr lang="pt-BR" sz="1600" dirty="0">
                <a:latin typeface="DM Sans" pitchFamily="2" charset="0"/>
              </a:rPr>
              <a:t> non </a:t>
            </a:r>
            <a:r>
              <a:rPr lang="pt-BR" sz="1600" dirty="0" err="1">
                <a:latin typeface="DM Sans" pitchFamily="2" charset="0"/>
              </a:rPr>
              <a:t>ligula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tincidunt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mollis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Pellentesque</a:t>
            </a:r>
            <a:r>
              <a:rPr lang="pt-BR" sz="1600" dirty="0">
                <a:latin typeface="DM Sans" pitchFamily="2" charset="0"/>
              </a:rPr>
              <a:t> quis </a:t>
            </a:r>
            <a:r>
              <a:rPr lang="pt-BR" sz="1600" dirty="0" err="1">
                <a:latin typeface="DM Sans" pitchFamily="2" charset="0"/>
              </a:rPr>
              <a:t>mauris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facilisis</a:t>
            </a:r>
            <a:r>
              <a:rPr lang="pt-BR" sz="1600" dirty="0">
                <a:latin typeface="DM Sans" pitchFamily="2" charset="0"/>
              </a:rPr>
              <a:t> urna </a:t>
            </a:r>
            <a:r>
              <a:rPr lang="pt-BR" sz="1600" dirty="0" err="1">
                <a:latin typeface="DM Sans" pitchFamily="2" charset="0"/>
              </a:rPr>
              <a:t>convallis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tristique</a:t>
            </a:r>
            <a:r>
              <a:rPr lang="pt-BR" sz="1600" dirty="0"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>
                <a:latin typeface="DM Sans" pitchFamily="2" charset="0"/>
              </a:rPr>
              <a:t>Suspendisse</a:t>
            </a:r>
            <a:r>
              <a:rPr lang="pt-BR" sz="1600" dirty="0">
                <a:latin typeface="DM Sans" pitchFamily="2" charset="0"/>
              </a:rPr>
              <a:t> non sem </a:t>
            </a:r>
            <a:r>
              <a:rPr lang="pt-BR" sz="1600" dirty="0" err="1">
                <a:latin typeface="DM Sans" pitchFamily="2" charset="0"/>
              </a:rPr>
              <a:t>suscipit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lacinia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nulla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dictum</a:t>
            </a:r>
            <a:r>
              <a:rPr lang="pt-BR" sz="1600" dirty="0">
                <a:latin typeface="DM Sans" pitchFamily="2" charset="0"/>
              </a:rPr>
              <a:t>, </a:t>
            </a:r>
            <a:r>
              <a:rPr lang="pt-BR" sz="1600" dirty="0" err="1">
                <a:latin typeface="DM Sans" pitchFamily="2" charset="0"/>
              </a:rPr>
              <a:t>ultrices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nisl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Praesent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iaculis</a:t>
            </a:r>
            <a:r>
              <a:rPr lang="pt-BR" sz="1600" dirty="0">
                <a:latin typeface="DM Sans" pitchFamily="2" charset="0"/>
              </a:rPr>
              <a:t> mi ut </a:t>
            </a:r>
            <a:r>
              <a:rPr lang="pt-BR" sz="1600" dirty="0" err="1">
                <a:latin typeface="DM Sans" pitchFamily="2" charset="0"/>
              </a:rPr>
              <a:t>quam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scelerisque</a:t>
            </a:r>
            <a:r>
              <a:rPr lang="pt-BR" sz="1600" dirty="0">
                <a:latin typeface="DM Sans" pitchFamily="2" charset="0"/>
              </a:rPr>
              <a:t>, a </a:t>
            </a:r>
            <a:r>
              <a:rPr lang="pt-BR" sz="1600" dirty="0" err="1">
                <a:latin typeface="DM Sans" pitchFamily="2" charset="0"/>
              </a:rPr>
              <a:t>molestie</a:t>
            </a:r>
            <a:r>
              <a:rPr lang="pt-BR" sz="1600" dirty="0">
                <a:latin typeface="DM Sans" pitchFamily="2" charset="0"/>
              </a:rPr>
              <a:t> mi </a:t>
            </a:r>
            <a:r>
              <a:rPr lang="pt-BR" sz="1600" dirty="0" err="1">
                <a:latin typeface="DM Sans" pitchFamily="2" charset="0"/>
              </a:rPr>
              <a:t>vulputate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Phasellus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cursus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odio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eget</a:t>
            </a:r>
            <a:r>
              <a:rPr lang="pt-BR" sz="1600" dirty="0">
                <a:latin typeface="DM Sans" pitchFamily="2" charset="0"/>
              </a:rPr>
              <a:t> magna </a:t>
            </a:r>
            <a:r>
              <a:rPr lang="pt-BR" sz="1600" dirty="0" err="1">
                <a:latin typeface="DM Sans" pitchFamily="2" charset="0"/>
              </a:rPr>
              <a:t>mollis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vulputate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Pellentesque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malesuada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eros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sit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amet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consequat</a:t>
            </a:r>
            <a:r>
              <a:rPr lang="pt-BR" sz="1600" dirty="0">
                <a:latin typeface="DM Sans" pitchFamily="2" charset="0"/>
              </a:rPr>
              <a:t>. </a:t>
            </a:r>
            <a:r>
              <a:rPr lang="pt-BR" sz="1600" dirty="0" err="1">
                <a:latin typeface="DM Sans" pitchFamily="2" charset="0"/>
              </a:rPr>
              <a:t>Integer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nec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arcu</a:t>
            </a:r>
            <a:r>
              <a:rPr lang="pt-BR" sz="1600" dirty="0">
                <a:latin typeface="DM Sans" pitchFamily="2" charset="0"/>
              </a:rPr>
              <a:t> </a:t>
            </a:r>
            <a:r>
              <a:rPr lang="pt-BR" sz="1600" dirty="0" err="1">
                <a:latin typeface="DM Sans" pitchFamily="2" charset="0"/>
              </a:rPr>
              <a:t>ligula</a:t>
            </a:r>
            <a:r>
              <a:rPr lang="pt-BR" sz="1600" dirty="0">
                <a:latin typeface="DM Sans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7204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t="2938" r="2769" b="1725"/>
          <a:stretch/>
        </p:blipFill>
        <p:spPr>
          <a:xfrm rot="5400000">
            <a:off x="2680164" y="-2649861"/>
            <a:ext cx="6831673" cy="1219200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3"/>
          <a:stretch/>
        </p:blipFill>
        <p:spPr>
          <a:xfrm>
            <a:off x="0" y="0"/>
            <a:ext cx="12192000" cy="109816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844579" y="1949590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817287" y="1949590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  <p:cxnSp>
        <p:nvCxnSpPr>
          <p:cNvPr id="8" name="Conector reto 7"/>
          <p:cNvCxnSpPr/>
          <p:nvPr/>
        </p:nvCxnSpPr>
        <p:spPr>
          <a:xfrm>
            <a:off x="6096000" y="1643881"/>
            <a:ext cx="0" cy="43175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4330933" y="743343"/>
            <a:ext cx="3530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DM Sans Black" pitchFamily="2" charset="0"/>
              </a:rPr>
              <a:t>TÍTULO DA PÁGINA</a:t>
            </a:r>
          </a:p>
        </p:txBody>
      </p:sp>
      <p:cxnSp>
        <p:nvCxnSpPr>
          <p:cNvPr id="14" name="Conector reto 13"/>
          <p:cNvCxnSpPr/>
          <p:nvPr/>
        </p:nvCxnSpPr>
        <p:spPr>
          <a:xfrm rot="5400000">
            <a:off x="6096000" y="-892216"/>
            <a:ext cx="0" cy="43175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964" y="6028031"/>
            <a:ext cx="574060" cy="50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8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t="2938" r="2769" b="1725"/>
          <a:stretch/>
        </p:blipFill>
        <p:spPr>
          <a:xfrm rot="5400000">
            <a:off x="-1050324" y="1080626"/>
            <a:ext cx="6831673" cy="473102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840" y="6011187"/>
            <a:ext cx="591184" cy="51728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3"/>
          <a:stretch/>
        </p:blipFill>
        <p:spPr>
          <a:xfrm>
            <a:off x="0" y="0"/>
            <a:ext cx="12192000" cy="109816"/>
          </a:xfrm>
          <a:prstGeom prst="rect">
            <a:avLst/>
          </a:prstGeom>
        </p:spPr>
      </p:pic>
      <p:graphicFrame>
        <p:nvGraphicFramePr>
          <p:cNvPr id="8" name="Gráfico 7"/>
          <p:cNvGraphicFramePr/>
          <p:nvPr>
            <p:extLst>
              <p:ext uri="{D42A27DB-BD31-4B8C-83A1-F6EECF244321}">
                <p14:modId xmlns:p14="http://schemas.microsoft.com/office/powerpoint/2010/main" val="4241784478"/>
              </p:ext>
            </p:extLst>
          </p:nvPr>
        </p:nvGraphicFramePr>
        <p:xfrm>
          <a:off x="5740841" y="1538650"/>
          <a:ext cx="5239910" cy="4059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CaixaDeTexto 11"/>
          <p:cNvSpPr txBox="1"/>
          <p:nvPr/>
        </p:nvSpPr>
        <p:spPr>
          <a:xfrm>
            <a:off x="600444" y="1587929"/>
            <a:ext cx="35301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Lorem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ipsum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dolor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consectetur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adipiscing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elit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interdum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lobortis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porta.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Donec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id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turpis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tincidunt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quis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mauris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facilisis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urna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convallis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tristique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  <a:p>
            <a:pPr algn="just"/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Suspendisse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non sem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suscipit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lacinia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nulla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dictum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ultrices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nisl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Praesent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iaculis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ut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quam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scelerisque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, 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molestie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mi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Phasellus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cursus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odio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eget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magna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mollis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vulputate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Pellentesque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malesuada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eros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sit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amet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consequat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Integer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nec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arcu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 </a:t>
            </a:r>
            <a:r>
              <a:rPr lang="pt-BR" sz="1600" dirty="0" err="1">
                <a:solidFill>
                  <a:schemeClr val="bg1"/>
                </a:solidFill>
                <a:latin typeface="DM Sans" pitchFamily="2" charset="0"/>
              </a:rPr>
              <a:t>ligula</a:t>
            </a:r>
            <a:r>
              <a:rPr lang="pt-BR" sz="1600" dirty="0">
                <a:solidFill>
                  <a:schemeClr val="bg1"/>
                </a:solidFill>
                <a:latin typeface="DM Sans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42957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320</Words>
  <Application>Microsoft Office PowerPoint</Application>
  <PresentationFormat>Ecrã Panorâmico</PresentationFormat>
  <Paragraphs>12</Paragraphs>
  <Slides>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10" baseType="lpstr">
      <vt:lpstr>DM Sans</vt:lpstr>
      <vt:lpstr>Arial</vt:lpstr>
      <vt:lpstr>Calibri</vt:lpstr>
      <vt:lpstr>DM Sans Black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Aline Cristine Abrantes Fernandes</dc:creator>
  <cp:lastModifiedBy>USUARIO</cp:lastModifiedBy>
  <cp:revision>7</cp:revision>
  <dcterms:created xsi:type="dcterms:W3CDTF">2026-06-11T12:22:08Z</dcterms:created>
  <dcterms:modified xsi:type="dcterms:W3CDTF">2026-07-09T14:42:11Z</dcterms:modified>
</cp:coreProperties>
</file>