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embeddedFontLst>
    <p:embeddedFont>
      <p:font typeface="DM Sans Black" pitchFamily="2" charset="0"/>
      <p:bold r:id="rId6"/>
      <p:boldItalic r:id="rId7"/>
    </p:embeddedFont>
    <p:embeddedFont>
      <p:font typeface="DM Sans" pitchFamily="2" charset="0"/>
      <p:regular r:id="rId8"/>
      <p:bold r:id="rId9"/>
      <p:italic r:id="rId10"/>
      <p:boldItalic r:id="rId11"/>
    </p:embeddedFont>
    <p:embeddedFont>
      <p:font typeface="Calibri Light" panose="020F0302020204030204" pitchFamily="34" charset="0"/>
      <p:regular r:id="rId12"/>
      <p: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>
      <a:defRPr lang="pt-BR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F27"/>
    <a:srgbClr val="0F87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Planilha_do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pt-BR" b="1" dirty="0">
                <a:solidFill>
                  <a:srgbClr val="005F27"/>
                </a:solidFill>
                <a:latin typeface="DM Sans" pitchFamily="2" charset="0"/>
              </a:rPr>
              <a:t>TÍTULO DO GRÁFICO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0" i="0" u="none" strike="noStrike" kern="1200" cap="none" spc="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pt-BR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chemeClr val="accent6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Planilha1!$A$2:$A$5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Planilha1!$B$2:$B$5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E7-4071-A811-D7E31B65EEAD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Série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Planilha1!$A$2:$A$5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Planilha1!$C$2:$C$5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E7-4071-A811-D7E31B65EEAD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Série 3</c:v>
                </c:pt>
              </c:strCache>
            </c:strRef>
          </c:tx>
          <c:spPr>
            <a:solidFill>
              <a:schemeClr val="accent6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Planilha1!$A$2:$A$5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Planilha1!$D$2:$D$5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E7-4071-A811-D7E31B65EE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0667551"/>
        <c:axId val="30667967"/>
      </c:barChart>
      <c:catAx>
        <c:axId val="30667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0667967"/>
        <c:crosses val="autoZero"/>
        <c:auto val="1"/>
        <c:lblAlgn val="ctr"/>
        <c:lblOffset val="100"/>
        <c:noMultiLvlLbl val="0"/>
      </c:catAx>
      <c:valAx>
        <c:axId val="306679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06675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solidFill>
      <a:srgbClr val="005F27">
        <a:alpha val="27000"/>
      </a:srgbClr>
    </a:solidFill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3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DB1C-A562-4099-B4DF-CCF5E6A15EB4}" type="datetimeFigureOut">
              <a:rPr lang="pt-BR" smtClean="0"/>
              <a:t>11/06/2026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B807-A6B1-4154-AF87-129CC673189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8836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DB1C-A562-4099-B4DF-CCF5E6A15EB4}" type="datetimeFigureOut">
              <a:rPr lang="pt-BR" smtClean="0"/>
              <a:t>11/06/2026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B807-A6B1-4154-AF87-129CC673189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156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DB1C-A562-4099-B4DF-CCF5E6A15EB4}" type="datetimeFigureOut">
              <a:rPr lang="pt-BR" smtClean="0"/>
              <a:t>11/06/2026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B807-A6B1-4154-AF87-129CC673189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961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DB1C-A562-4099-B4DF-CCF5E6A15EB4}" type="datetimeFigureOut">
              <a:rPr lang="pt-BR" smtClean="0"/>
              <a:t>11/06/2026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B807-A6B1-4154-AF87-129CC673189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5279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DB1C-A562-4099-B4DF-CCF5E6A15EB4}" type="datetimeFigureOut">
              <a:rPr lang="pt-BR" smtClean="0"/>
              <a:t>11/06/2026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B807-A6B1-4154-AF87-129CC673189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9257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DB1C-A562-4099-B4DF-CCF5E6A15EB4}" type="datetimeFigureOut">
              <a:rPr lang="pt-BR" smtClean="0"/>
              <a:t>11/06/2026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B807-A6B1-4154-AF87-129CC673189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7395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DB1C-A562-4099-B4DF-CCF5E6A15EB4}" type="datetimeFigureOut">
              <a:rPr lang="pt-BR" smtClean="0"/>
              <a:t>11/06/2026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B807-A6B1-4154-AF87-129CC673189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6258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DB1C-A562-4099-B4DF-CCF5E6A15EB4}" type="datetimeFigureOut">
              <a:rPr lang="pt-BR" smtClean="0"/>
              <a:t>11/06/2026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B807-A6B1-4154-AF87-129CC673189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3507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DB1C-A562-4099-B4DF-CCF5E6A15EB4}" type="datetimeFigureOut">
              <a:rPr lang="pt-BR" smtClean="0"/>
              <a:t>11/06/2026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B807-A6B1-4154-AF87-129CC673189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6159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DB1C-A562-4099-B4DF-CCF5E6A15EB4}" type="datetimeFigureOut">
              <a:rPr lang="pt-BR" smtClean="0"/>
              <a:t>11/06/2026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B807-A6B1-4154-AF87-129CC673189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3870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DB1C-A562-4099-B4DF-CCF5E6A15EB4}" type="datetimeFigureOut">
              <a:rPr lang="pt-BR" smtClean="0"/>
              <a:t>11/06/2026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7B807-A6B1-4154-AF87-129CC673189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1386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0DB1C-A562-4099-B4DF-CCF5E6A15EB4}" type="datetimeFigureOut">
              <a:rPr lang="pt-BR" smtClean="0"/>
              <a:t>11/06/2026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7B807-A6B1-4154-AF87-129CC673189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2705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0" y="7950"/>
            <a:ext cx="6472363" cy="6811343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0562" y="7951"/>
            <a:ext cx="861439" cy="3916573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4136"/>
          <a:stretch/>
        </p:blipFill>
        <p:spPr>
          <a:xfrm>
            <a:off x="11330562" y="3874791"/>
            <a:ext cx="861439" cy="2971283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688" y="4880567"/>
            <a:ext cx="4860627" cy="69328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926" y="1306764"/>
            <a:ext cx="2996151" cy="2621632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3886518" y="4981502"/>
            <a:ext cx="45143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DM Sans Black" pitchFamily="2" charset="0"/>
              </a:rPr>
              <a:t>TÍTULO DO DOCUMENTO</a:t>
            </a:r>
          </a:p>
        </p:txBody>
      </p:sp>
    </p:spTree>
    <p:extLst>
      <p:ext uri="{BB962C8B-B14F-4D97-AF65-F5344CB8AC3E}">
        <p14:creationId xmlns:p14="http://schemas.microsoft.com/office/powerpoint/2010/main" val="249237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239" y="1117206"/>
            <a:ext cx="7065043" cy="47081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F870D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82" y="1117205"/>
            <a:ext cx="3731329" cy="693288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933626" y="1233018"/>
            <a:ext cx="3052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  <a:latin typeface="DM Sans Black" pitchFamily="2" charset="0"/>
              </a:rPr>
              <a:t>TÍTULO DA PÁGINA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643469" y="2285964"/>
            <a:ext cx="361047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dirty="0" err="1">
                <a:latin typeface="DM Sans" pitchFamily="2" charset="0"/>
              </a:rPr>
              <a:t>Lorem</a:t>
            </a:r>
            <a:r>
              <a:rPr lang="pt-BR" sz="1600" dirty="0">
                <a:latin typeface="DM Sans" pitchFamily="2" charset="0"/>
              </a:rPr>
              <a:t> ipsum </a:t>
            </a:r>
            <a:r>
              <a:rPr lang="pt-BR" sz="1600" dirty="0" err="1">
                <a:latin typeface="DM Sans" pitchFamily="2" charset="0"/>
              </a:rPr>
              <a:t>dolor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sit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amet</a:t>
            </a:r>
            <a:r>
              <a:rPr lang="pt-BR" sz="1600" dirty="0">
                <a:latin typeface="DM Sans" pitchFamily="2" charset="0"/>
              </a:rPr>
              <a:t>, </a:t>
            </a:r>
            <a:r>
              <a:rPr lang="pt-BR" sz="1600" dirty="0" err="1">
                <a:latin typeface="DM Sans" pitchFamily="2" charset="0"/>
              </a:rPr>
              <a:t>consectetur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adipiscing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elit</a:t>
            </a:r>
            <a:r>
              <a:rPr lang="pt-BR" sz="1600" dirty="0">
                <a:latin typeface="DM Sans" pitchFamily="2" charset="0"/>
              </a:rPr>
              <a:t>. </a:t>
            </a:r>
            <a:r>
              <a:rPr lang="pt-BR" sz="1600" dirty="0" err="1">
                <a:latin typeface="DM Sans" pitchFamily="2" charset="0"/>
              </a:rPr>
              <a:t>Integer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interdum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lobortis</a:t>
            </a:r>
            <a:r>
              <a:rPr lang="pt-BR" sz="1600" dirty="0">
                <a:latin typeface="DM Sans" pitchFamily="2" charset="0"/>
              </a:rPr>
              <a:t> porta. </a:t>
            </a:r>
            <a:r>
              <a:rPr lang="pt-BR" sz="1600" dirty="0" err="1">
                <a:latin typeface="DM Sans" pitchFamily="2" charset="0"/>
              </a:rPr>
              <a:t>Donec</a:t>
            </a:r>
            <a:r>
              <a:rPr lang="pt-BR" sz="1600" dirty="0">
                <a:latin typeface="DM Sans" pitchFamily="2" charset="0"/>
              </a:rPr>
              <a:t> id </a:t>
            </a:r>
            <a:r>
              <a:rPr lang="pt-BR" sz="1600" dirty="0" err="1">
                <a:latin typeface="DM Sans" pitchFamily="2" charset="0"/>
              </a:rPr>
              <a:t>turpis</a:t>
            </a:r>
            <a:r>
              <a:rPr lang="pt-BR" sz="1600" dirty="0">
                <a:latin typeface="DM Sans" pitchFamily="2" charset="0"/>
              </a:rPr>
              <a:t> non </a:t>
            </a:r>
            <a:r>
              <a:rPr lang="pt-BR" sz="1600" dirty="0" err="1">
                <a:latin typeface="DM Sans" pitchFamily="2" charset="0"/>
              </a:rPr>
              <a:t>ligula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tincidunt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mollis</a:t>
            </a:r>
            <a:r>
              <a:rPr lang="pt-BR" sz="1600" dirty="0">
                <a:latin typeface="DM Sans" pitchFamily="2" charset="0"/>
              </a:rPr>
              <a:t>. </a:t>
            </a:r>
            <a:r>
              <a:rPr lang="pt-BR" sz="1600" dirty="0" err="1">
                <a:latin typeface="DM Sans" pitchFamily="2" charset="0"/>
              </a:rPr>
              <a:t>Pellentesque</a:t>
            </a:r>
            <a:r>
              <a:rPr lang="pt-BR" sz="1600" dirty="0">
                <a:latin typeface="DM Sans" pitchFamily="2" charset="0"/>
              </a:rPr>
              <a:t> quis </a:t>
            </a:r>
            <a:r>
              <a:rPr lang="pt-BR" sz="1600" dirty="0" err="1">
                <a:latin typeface="DM Sans" pitchFamily="2" charset="0"/>
              </a:rPr>
              <a:t>mauris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facilisis</a:t>
            </a:r>
            <a:r>
              <a:rPr lang="pt-BR" sz="1600" dirty="0">
                <a:latin typeface="DM Sans" pitchFamily="2" charset="0"/>
              </a:rPr>
              <a:t> urna </a:t>
            </a:r>
            <a:r>
              <a:rPr lang="pt-BR" sz="1600" dirty="0" err="1">
                <a:latin typeface="DM Sans" pitchFamily="2" charset="0"/>
              </a:rPr>
              <a:t>convallis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tristique</a:t>
            </a:r>
            <a:r>
              <a:rPr lang="pt-BR" sz="1600" dirty="0">
                <a:latin typeface="DM Sans" pitchFamily="2" charset="0"/>
              </a:rPr>
              <a:t>.</a:t>
            </a:r>
          </a:p>
          <a:p>
            <a:pPr algn="just"/>
            <a:r>
              <a:rPr lang="pt-BR" sz="1600" dirty="0" err="1">
                <a:latin typeface="DM Sans" pitchFamily="2" charset="0"/>
              </a:rPr>
              <a:t>Suspendisse</a:t>
            </a:r>
            <a:r>
              <a:rPr lang="pt-BR" sz="1600" dirty="0">
                <a:latin typeface="DM Sans" pitchFamily="2" charset="0"/>
              </a:rPr>
              <a:t> non sem </a:t>
            </a:r>
            <a:r>
              <a:rPr lang="pt-BR" sz="1600" dirty="0" err="1">
                <a:latin typeface="DM Sans" pitchFamily="2" charset="0"/>
              </a:rPr>
              <a:t>suscipit</a:t>
            </a:r>
            <a:r>
              <a:rPr lang="pt-BR" sz="1600" dirty="0">
                <a:latin typeface="DM Sans" pitchFamily="2" charset="0"/>
              </a:rPr>
              <a:t>, </a:t>
            </a:r>
            <a:r>
              <a:rPr lang="pt-BR" sz="1600" dirty="0" err="1">
                <a:latin typeface="DM Sans" pitchFamily="2" charset="0"/>
              </a:rPr>
              <a:t>lacinia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nulla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dictum</a:t>
            </a:r>
            <a:r>
              <a:rPr lang="pt-BR" sz="1600" dirty="0">
                <a:latin typeface="DM Sans" pitchFamily="2" charset="0"/>
              </a:rPr>
              <a:t>, </a:t>
            </a:r>
            <a:r>
              <a:rPr lang="pt-BR" sz="1600" dirty="0" err="1">
                <a:latin typeface="DM Sans" pitchFamily="2" charset="0"/>
              </a:rPr>
              <a:t>ultrices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nisl</a:t>
            </a:r>
            <a:r>
              <a:rPr lang="pt-BR" sz="1600" dirty="0">
                <a:latin typeface="DM Sans" pitchFamily="2" charset="0"/>
              </a:rPr>
              <a:t>. </a:t>
            </a:r>
            <a:r>
              <a:rPr lang="pt-BR" sz="1600" dirty="0" err="1">
                <a:latin typeface="DM Sans" pitchFamily="2" charset="0"/>
              </a:rPr>
              <a:t>Praesent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iaculis</a:t>
            </a:r>
            <a:r>
              <a:rPr lang="pt-BR" sz="1600" dirty="0">
                <a:latin typeface="DM Sans" pitchFamily="2" charset="0"/>
              </a:rPr>
              <a:t> mi ut </a:t>
            </a:r>
            <a:r>
              <a:rPr lang="pt-BR" sz="1600" dirty="0" err="1">
                <a:latin typeface="DM Sans" pitchFamily="2" charset="0"/>
              </a:rPr>
              <a:t>quam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scelerisque</a:t>
            </a:r>
            <a:r>
              <a:rPr lang="pt-BR" sz="1600" dirty="0">
                <a:latin typeface="DM Sans" pitchFamily="2" charset="0"/>
              </a:rPr>
              <a:t>, a </a:t>
            </a:r>
            <a:r>
              <a:rPr lang="pt-BR" sz="1600" dirty="0" err="1">
                <a:latin typeface="DM Sans" pitchFamily="2" charset="0"/>
              </a:rPr>
              <a:t>molestie</a:t>
            </a:r>
            <a:r>
              <a:rPr lang="pt-BR" sz="1600" dirty="0">
                <a:latin typeface="DM Sans" pitchFamily="2" charset="0"/>
              </a:rPr>
              <a:t> mi </a:t>
            </a:r>
            <a:r>
              <a:rPr lang="pt-BR" sz="1600" dirty="0" err="1">
                <a:latin typeface="DM Sans" pitchFamily="2" charset="0"/>
              </a:rPr>
              <a:t>vulputate</a:t>
            </a:r>
            <a:r>
              <a:rPr lang="pt-BR" sz="1600" dirty="0">
                <a:latin typeface="DM Sans" pitchFamily="2" charset="0"/>
              </a:rPr>
              <a:t>. </a:t>
            </a:r>
            <a:r>
              <a:rPr lang="pt-BR" sz="1600" dirty="0" err="1">
                <a:latin typeface="DM Sans" pitchFamily="2" charset="0"/>
              </a:rPr>
              <a:t>Phasellus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cursus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odio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eget</a:t>
            </a:r>
            <a:r>
              <a:rPr lang="pt-BR" sz="1600" dirty="0">
                <a:latin typeface="DM Sans" pitchFamily="2" charset="0"/>
              </a:rPr>
              <a:t> magna </a:t>
            </a:r>
            <a:r>
              <a:rPr lang="pt-BR" sz="1600" dirty="0" err="1">
                <a:latin typeface="DM Sans" pitchFamily="2" charset="0"/>
              </a:rPr>
              <a:t>mollis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vulputate</a:t>
            </a:r>
            <a:r>
              <a:rPr lang="pt-BR" sz="1600" dirty="0">
                <a:latin typeface="DM Sans" pitchFamily="2" charset="0"/>
              </a:rPr>
              <a:t>. </a:t>
            </a:r>
            <a:r>
              <a:rPr lang="pt-BR" sz="1600" dirty="0" err="1">
                <a:latin typeface="DM Sans" pitchFamily="2" charset="0"/>
              </a:rPr>
              <a:t>Pellentesque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malesuada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sit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amet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eros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sit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amet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consequat</a:t>
            </a:r>
            <a:r>
              <a:rPr lang="pt-BR" sz="1600" dirty="0">
                <a:latin typeface="DM Sans" pitchFamily="2" charset="0"/>
              </a:rPr>
              <a:t>. </a:t>
            </a:r>
            <a:r>
              <a:rPr lang="pt-BR" sz="1600" dirty="0" err="1">
                <a:latin typeface="DM Sans" pitchFamily="2" charset="0"/>
              </a:rPr>
              <a:t>Integer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nec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arcu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ligula</a:t>
            </a:r>
            <a:r>
              <a:rPr lang="pt-BR" sz="1600" dirty="0">
                <a:latin typeface="DM Sans" pitchFamily="2" charset="0"/>
              </a:rPr>
              <a:t>.</a:t>
            </a:r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6840" y="6011187"/>
            <a:ext cx="591184" cy="517286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6092183" cy="270345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182" y="-2"/>
            <a:ext cx="6092183" cy="27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38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m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" t="2938" r="2769" b="1725"/>
          <a:stretch/>
        </p:blipFill>
        <p:spPr>
          <a:xfrm rot="5400000">
            <a:off x="2667001" y="-2667001"/>
            <a:ext cx="6858001" cy="12192002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6092183" cy="270345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182" y="-2"/>
            <a:ext cx="6092183" cy="270345"/>
          </a:xfrm>
          <a:prstGeom prst="rect">
            <a:avLst/>
          </a:prstGeom>
        </p:spPr>
      </p:pic>
      <p:sp>
        <p:nvSpPr>
          <p:cNvPr id="20" name="CaixaDeTexto 19"/>
          <p:cNvSpPr txBox="1"/>
          <p:nvPr/>
        </p:nvSpPr>
        <p:spPr>
          <a:xfrm>
            <a:off x="1844579" y="1949590"/>
            <a:ext cx="353013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Lorem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ipsum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dolor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consectetur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adipiscing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elit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Integer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interdum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lobortis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porta.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Donec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id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turpis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non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ligula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tincidunt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Pellentesque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quis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mauris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facilisis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urna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convallis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tristique</a:t>
            </a:r>
            <a:r>
              <a:rPr lang="pt-BR" sz="1600" dirty="0" smtClean="0">
                <a:solidFill>
                  <a:schemeClr val="bg1"/>
                </a:solidFill>
                <a:latin typeface="DM Sans" pitchFamily="2" charset="0"/>
              </a:rPr>
              <a:t>.</a:t>
            </a:r>
          </a:p>
          <a:p>
            <a:pPr algn="just"/>
            <a:r>
              <a:rPr lang="pt-BR" sz="1600" dirty="0" err="1" smtClean="0">
                <a:solidFill>
                  <a:schemeClr val="bg1"/>
                </a:solidFill>
                <a:latin typeface="DM Sans" pitchFamily="2" charset="0"/>
              </a:rPr>
              <a:t>Suspendisse</a:t>
            </a:r>
            <a:r>
              <a:rPr lang="pt-BR" sz="1600" dirty="0" smtClean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non sem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suscipit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lacinia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nulla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dictum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ultrices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nisl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Praesent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iaculis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mi ut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quam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scelerisque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molestie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mi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vulputate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Phasellus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cursus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odio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eget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magna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vulputate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Pellentesque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malesuada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eros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consequat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Integer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nec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arcu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ligula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</a:t>
            </a:r>
          </a:p>
        </p:txBody>
      </p:sp>
      <p:sp>
        <p:nvSpPr>
          <p:cNvPr id="21" name="CaixaDeTexto 20"/>
          <p:cNvSpPr txBox="1"/>
          <p:nvPr/>
        </p:nvSpPr>
        <p:spPr>
          <a:xfrm>
            <a:off x="6817287" y="1949590"/>
            <a:ext cx="353013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Lorem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ipsum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dolor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consectetur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adipiscing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elit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Integer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interdum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lobortis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porta.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Donec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id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turpis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non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ligula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tincidunt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Pellentesque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quis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mauris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facilisis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urna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convallis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tristique</a:t>
            </a:r>
            <a:r>
              <a:rPr lang="pt-BR" sz="1600" dirty="0" smtClean="0">
                <a:solidFill>
                  <a:schemeClr val="bg1"/>
                </a:solidFill>
                <a:latin typeface="DM Sans" pitchFamily="2" charset="0"/>
              </a:rPr>
              <a:t>.</a:t>
            </a:r>
          </a:p>
          <a:p>
            <a:pPr algn="just"/>
            <a:r>
              <a:rPr lang="pt-BR" sz="1600" dirty="0" err="1" smtClean="0">
                <a:solidFill>
                  <a:schemeClr val="bg1"/>
                </a:solidFill>
                <a:latin typeface="DM Sans" pitchFamily="2" charset="0"/>
              </a:rPr>
              <a:t>Suspendisse</a:t>
            </a:r>
            <a:r>
              <a:rPr lang="pt-BR" sz="1600" dirty="0" smtClean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non sem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suscipit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lacinia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nulla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dictum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ultrices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nisl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Praesent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iaculis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mi ut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quam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scelerisque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molestie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mi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vulputate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Phasellus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cursus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odio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eget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magna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vulputate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Pellentesque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malesuada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eros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consequat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Integer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nec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arcu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ligula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</a:t>
            </a:r>
          </a:p>
        </p:txBody>
      </p:sp>
      <p:cxnSp>
        <p:nvCxnSpPr>
          <p:cNvPr id="22" name="Conector reto 21"/>
          <p:cNvCxnSpPr/>
          <p:nvPr/>
        </p:nvCxnSpPr>
        <p:spPr>
          <a:xfrm>
            <a:off x="6096000" y="1643881"/>
            <a:ext cx="0" cy="431755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ixaDeTexto 22"/>
          <p:cNvSpPr txBox="1"/>
          <p:nvPr/>
        </p:nvSpPr>
        <p:spPr>
          <a:xfrm>
            <a:off x="4330933" y="743343"/>
            <a:ext cx="3530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 smtClean="0">
                <a:solidFill>
                  <a:schemeClr val="bg1"/>
                </a:solidFill>
                <a:latin typeface="DM Sans Black" pitchFamily="2" charset="0"/>
              </a:rPr>
              <a:t>TÍTULO DA PÁGINA</a:t>
            </a:r>
            <a:endParaRPr lang="pt-BR" sz="2800" dirty="0">
              <a:solidFill>
                <a:schemeClr val="bg1"/>
              </a:solidFill>
              <a:latin typeface="DM Sans Black" pitchFamily="2" charset="0"/>
            </a:endParaRPr>
          </a:p>
        </p:txBody>
      </p:sp>
      <p:cxnSp>
        <p:nvCxnSpPr>
          <p:cNvPr id="24" name="Conector reto 23"/>
          <p:cNvCxnSpPr/>
          <p:nvPr/>
        </p:nvCxnSpPr>
        <p:spPr>
          <a:xfrm rot="5400000">
            <a:off x="6096000" y="-892216"/>
            <a:ext cx="0" cy="431755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Imagem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3964" y="6028031"/>
            <a:ext cx="574060" cy="501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43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" t="2938" r="2769" b="1725"/>
          <a:stretch/>
        </p:blipFill>
        <p:spPr>
          <a:xfrm rot="5400000">
            <a:off x="-1037646" y="1037646"/>
            <a:ext cx="6861976" cy="4786685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6840" y="6011187"/>
            <a:ext cx="591184" cy="517286"/>
          </a:xfrm>
          <a:prstGeom prst="rect">
            <a:avLst/>
          </a:prstGeom>
        </p:spPr>
      </p:pic>
      <p:graphicFrame>
        <p:nvGraphicFramePr>
          <p:cNvPr id="6" name="Gráfico 5"/>
          <p:cNvGraphicFramePr/>
          <p:nvPr>
            <p:extLst>
              <p:ext uri="{D42A27DB-BD31-4B8C-83A1-F6EECF244321}">
                <p14:modId xmlns:p14="http://schemas.microsoft.com/office/powerpoint/2010/main" val="191624117"/>
              </p:ext>
            </p:extLst>
          </p:nvPr>
        </p:nvGraphicFramePr>
        <p:xfrm>
          <a:off x="5740841" y="1538650"/>
          <a:ext cx="5239910" cy="4059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628274" y="1653528"/>
            <a:ext cx="353013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Lorem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ipsum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dolor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consectetur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adipiscing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elit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Integer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interdum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lobortis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porta.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Donec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id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turpis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non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ligula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tincidunt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Pellentesque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quis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mauris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facilisis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urna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convallis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tristique</a:t>
            </a:r>
            <a:r>
              <a:rPr lang="pt-BR" sz="1600" dirty="0" smtClean="0">
                <a:solidFill>
                  <a:schemeClr val="bg1"/>
                </a:solidFill>
                <a:latin typeface="DM Sans" pitchFamily="2" charset="0"/>
              </a:rPr>
              <a:t>.</a:t>
            </a:r>
          </a:p>
          <a:p>
            <a:pPr algn="just"/>
            <a:r>
              <a:rPr lang="pt-BR" sz="1600" dirty="0" err="1" smtClean="0">
                <a:solidFill>
                  <a:schemeClr val="bg1"/>
                </a:solidFill>
                <a:latin typeface="DM Sans" pitchFamily="2" charset="0"/>
              </a:rPr>
              <a:t>Suspendisse</a:t>
            </a:r>
            <a:r>
              <a:rPr lang="pt-BR" sz="1600" dirty="0" smtClean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non sem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suscipit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lacinia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nulla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dictum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ultrices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nisl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Praesent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iaculis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mi ut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quam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scelerisque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molestie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mi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vulputate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Phasellus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cursus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odio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eget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magna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vulputate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Pellentesque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malesuada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eros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consequat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Integer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nec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arcu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ligula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6092183" cy="270345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182" y="-2"/>
            <a:ext cx="6092183" cy="27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05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</TotalTime>
  <Words>320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10" baseType="lpstr">
      <vt:lpstr>DM Sans Black</vt:lpstr>
      <vt:lpstr>Arial</vt:lpstr>
      <vt:lpstr>DM Sans</vt:lpstr>
      <vt:lpstr>Calibri Light</vt:lpstr>
      <vt:lpstr>Calibri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Aline Cristine Abrantes Fernandes</dc:creator>
  <cp:lastModifiedBy>Aline Cristine Abrantes Fernandes</cp:lastModifiedBy>
  <cp:revision>7</cp:revision>
  <dcterms:created xsi:type="dcterms:W3CDTF">2026-06-11T12:55:44Z</dcterms:created>
  <dcterms:modified xsi:type="dcterms:W3CDTF">2026-06-11T15:19:28Z</dcterms:modified>
</cp:coreProperties>
</file>